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34"/>
  </p:notesMasterIdLst>
  <p:sldIdLst>
    <p:sldId id="256" r:id="rId5"/>
    <p:sldId id="257" r:id="rId6"/>
    <p:sldId id="275" r:id="rId7"/>
    <p:sldId id="28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86" r:id="rId17"/>
    <p:sldId id="276" r:id="rId18"/>
    <p:sldId id="287" r:id="rId19"/>
    <p:sldId id="280" r:id="rId20"/>
    <p:sldId id="292" r:id="rId21"/>
    <p:sldId id="291" r:id="rId22"/>
    <p:sldId id="283" r:id="rId23"/>
    <p:sldId id="268" r:id="rId24"/>
    <p:sldId id="282" r:id="rId25"/>
    <p:sldId id="269" r:id="rId26"/>
    <p:sldId id="288" r:id="rId27"/>
    <p:sldId id="293" r:id="rId28"/>
    <p:sldId id="289" r:id="rId29"/>
    <p:sldId id="290" r:id="rId30"/>
    <p:sldId id="272" r:id="rId31"/>
    <p:sldId id="273" r:id="rId32"/>
    <p:sldId id="274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95FE8A-1D6F-0E4E-96B2-EC4E8D4BA2CC}">
          <p14:sldIdLst>
            <p14:sldId id="256"/>
            <p14:sldId id="257"/>
            <p14:sldId id="275"/>
            <p14:sldId id="285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86"/>
            <p14:sldId id="276"/>
            <p14:sldId id="287"/>
            <p14:sldId id="280"/>
            <p14:sldId id="292"/>
            <p14:sldId id="291"/>
            <p14:sldId id="283"/>
            <p14:sldId id="268"/>
            <p14:sldId id="282"/>
            <p14:sldId id="269"/>
            <p14:sldId id="288"/>
            <p14:sldId id="293"/>
            <p14:sldId id="289"/>
            <p14:sldId id="290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26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85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heartswift.com/auto-layout-101/" TargetMode="External"/><Relationship Id="rId4" Type="http://schemas.openxmlformats.org/officeDocument/2006/relationships/hyperlink" Target="https://www.appcoda.com/auto-layout-guide/" TargetMode="External"/><Relationship Id="rId1" Type="http://schemas.openxmlformats.org/officeDocument/2006/relationships/slideLayout" Target="../slideLayouts/slideLayout33.xml"/><Relationship Id="rId2" Type="http://schemas.openxmlformats.org/officeDocument/2006/relationships/hyperlink" Target="https://developer.apple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662" r="1035" b="21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927968"/>
            <a:ext cx="8226300" cy="2967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AUTOLAYOUT AND CONSTRAINTS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(OUR FIRST REFACTORING 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🍕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33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Code Refactoring: What is it?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process of restructuring existing computer code without changing its external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behavior (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Wikipedia.org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indent="-342900" algn="just">
              <a:buClr>
                <a:srgbClr val="535353"/>
              </a:buClr>
              <a:buSzPct val="25000"/>
              <a:buFont typeface="Arial"/>
              <a:buChar char="•"/>
            </a:pP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2400" u="sng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Advantages of Code Refactoring:</a:t>
            </a:r>
          </a:p>
          <a:p>
            <a:pPr marL="342900" indent="-342900" algn="just">
              <a:buClr>
                <a:srgbClr val="535353"/>
              </a:buClr>
              <a:buSzPct val="100000"/>
              <a:buFont typeface="Wingdings" charset="2"/>
              <a:buChar char="u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Code Readability</a:t>
            </a:r>
          </a:p>
          <a:p>
            <a:pPr marL="342900" indent="-342900" algn="just">
              <a:buClr>
                <a:srgbClr val="535353"/>
              </a:buClr>
              <a:buSzPct val="100000"/>
              <a:buFont typeface="Wingdings" charset="2"/>
              <a:buChar char="u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Reduced Complexity</a:t>
            </a:r>
          </a:p>
          <a:p>
            <a:pPr marL="342900" indent="-342900" algn="just">
              <a:buClr>
                <a:srgbClr val="535353"/>
              </a:buClr>
              <a:buSzPct val="100000"/>
              <a:buFont typeface="Wingdings" charset="2"/>
              <a:buChar char="u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Improve Source-Code Maintainability</a:t>
            </a:r>
          </a:p>
          <a:p>
            <a:pPr marL="342900" indent="-342900" algn="just">
              <a:buClr>
                <a:srgbClr val="535353"/>
              </a:buClr>
              <a:buSzPct val="100000"/>
              <a:buFont typeface="Wingdings" charset="2"/>
              <a:buChar char="u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Improve Extensibility – extend system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575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Let’s Define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Autolayout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allows 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developers to create an adaptive UI that responds appropriately to changes in screen size and device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orientation (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AppCoda.com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dynamically calculates the size and position of all the views in your view hierarchy, based on </a:t>
            </a:r>
            <a:r>
              <a:rPr lang="en-US" sz="2400" i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constraints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placed on those 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views (Apple Documentation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endParaRPr lang="en-US" sz="16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algn="just">
              <a:buClr>
                <a:srgbClr val="535353"/>
              </a:buClr>
              <a:buSzPct val="100000"/>
            </a:pPr>
            <a:r>
              <a:rPr lang="en-US" sz="24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Note: </a:t>
            </a:r>
            <a:r>
              <a:rPr lang="en-US" sz="24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Without </a:t>
            </a:r>
            <a:r>
              <a:rPr lang="en-US" sz="24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autolayout</a:t>
            </a:r>
            <a:r>
              <a:rPr lang="en-US" sz="24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, your app will look unfurnished and </a:t>
            </a:r>
            <a:r>
              <a:rPr lang="en-US" sz="24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unadaptable</a:t>
            </a:r>
            <a:r>
              <a:rPr lang="en-US" sz="24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to different iPhone models, and you don’t want that!!!</a:t>
            </a:r>
            <a:endParaRPr lang="en-US" sz="2400" dirty="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685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1654"/>
            <a:ext cx="8229600" cy="957746"/>
          </a:xfrm>
        </p:spPr>
        <p:txBody>
          <a:bodyPr/>
          <a:lstStyle/>
          <a:p>
            <a:pPr algn="ctr"/>
            <a:r>
              <a:rPr lang="en-US" sz="36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Autolayout</a:t>
            </a:r>
            <a:r>
              <a:rPr lang="en-US" sz="36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has Attributes!</a:t>
            </a:r>
            <a:endParaRPr lang="en-US" sz="36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8278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ttributes_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Let’s Define Constraints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The layout of your view hierarchy is defined as a series of linear equations. Each constraint represents a single equation. </a:t>
            </a:r>
            <a:r>
              <a:rPr lang="en-US" sz="2800" u="sng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Your goal is to declare a series of equations that has one and only one possible solution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(Apple Documentation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  <a:endParaRPr lang="en-US" sz="28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9644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ew_formula_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922"/>
            <a:ext cx="9144000" cy="38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STUDY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#Swift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Play with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Autolayout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Add additional images, labels, text fields or buttons on the app screen and use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autolayout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to align these</a:t>
            </a:r>
          </a:p>
          <a:p>
            <a:pPr marL="342900" lvl="0" indent="-342900" algn="just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Present in front with different iPhone simulator devices</a:t>
            </a:r>
          </a:p>
          <a:p>
            <a:pPr marL="342900" lvl="0" indent="-342900" algn="just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Trial and Error is Key!</a:t>
            </a:r>
            <a:endParaRPr lang="en-US" sz="28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053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2196234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You can use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Stackview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to easily layout UI elements</a:t>
            </a:r>
          </a:p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You can write Constraints in code</a:t>
            </a:r>
          </a:p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You can use Multiplier and Relationship in Constraints to your advantage</a:t>
            </a:r>
          </a:p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You can use Constraints as Placeholders (meaning these will be gone as soon as app runs)</a:t>
            </a:r>
          </a:p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You can set Content Hugging Priority and Compression Resistance Priority to UI Elements to control its stretching and shrinking abilities</a:t>
            </a:r>
          </a:p>
          <a:p>
            <a:pPr marL="342900" lvl="0" indent="-342900">
              <a:buClr>
                <a:srgbClr val="535353"/>
              </a:buClr>
              <a:buSzPct val="25000"/>
              <a:buFont typeface="Arial"/>
              <a:buChar char="•"/>
            </a:pPr>
            <a:r>
              <a:rPr lang="en-US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It takes practice and patience, don’t give up! </a:t>
            </a:r>
            <a:endParaRPr lang="en-US" sz="24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49763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8249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521"/>
            <a:ext cx="8229600" cy="4779329"/>
          </a:xfrm>
        </p:spPr>
        <p:txBody>
          <a:bodyPr/>
          <a:lstStyle/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40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Apple 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documentation (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hlinkClick r:id="rId2"/>
              </a:rPr>
              <a:t>https://developer.apple.com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We 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Heart Swift 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hlinkClick r:id="rId3"/>
              </a:rPr>
              <a:t>https://www.weheartswift.com/auto-layout-101/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AppCoda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hlinkClick r:id="rId4"/>
              </a:rPr>
              <a:t>https://www.appcoda.com/auto-layout-guide/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91170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715</Words>
  <Application>Microsoft Macintosh PowerPoint</Application>
  <PresentationFormat>On-screen Show (16:9)</PresentationFormat>
  <Paragraphs>115</Paragraphs>
  <Slides>29</Slides>
  <Notes>20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Refactoring: What is it?</vt:lpstr>
      <vt:lpstr>Let’s Define Autolayout</vt:lpstr>
      <vt:lpstr>PowerPoint Presentation</vt:lpstr>
      <vt:lpstr>PowerPoint Presentation</vt:lpstr>
      <vt:lpstr>Let’s Define Constraints</vt:lpstr>
      <vt:lpstr>PowerPoint Presentation</vt:lpstr>
      <vt:lpstr>PowerPoint Presentation</vt:lpstr>
      <vt:lpstr>Play with Autolayout!!!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108</cp:revision>
  <dcterms:modified xsi:type="dcterms:W3CDTF">2017-07-17T12:05:17Z</dcterms:modified>
</cp:coreProperties>
</file>